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1550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2023-07-03T21:50:33Z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